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041208"/>
            <a:ext cx="4919305" cy="41471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8856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Fashion Item Classification using Fashion MNIST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550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 Classification with Machine Learning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973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Presented by: Group 12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911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Submitted to : Mr. Bikki Gupta Sir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092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Aditya Singh Sikarwar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6514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Aastha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Amrendra Singh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5358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Animesh Chandra Srivastava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9780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Ankush Gupta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successfully built a robust CNN model for fashion item classification. It shows significant potential for real-world applications.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CNN Success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Successfully developed a CNN model.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6731" y="366700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 Accuracy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84238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Achieved strong results on Fashion MNIST.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04" y="4055507"/>
            <a:ext cx="339328" cy="42422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37790" y="5804535"/>
            <a:ext cx="2945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E-commerce Impact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937790" y="62949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Promising applications in online retail.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103" y="6281380"/>
            <a:ext cx="339328" cy="424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57256" y="5985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Fashion Industry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793790" y="647640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Valuable tool for the fashion sector.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8230" y="589287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4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074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goal is to Build a model to automatically recognize clothing items like shirts, shoes, and bags from images.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88362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68022" y="3315176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Helps in online retail (auto-tagging, recommendations)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4924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676061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Reduces manual labeling of fashion images.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10131"/>
            <a:ext cx="1134070" cy="13608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8022" y="6036945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Enhances visual search features in shopping apps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75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7" y="2730103"/>
            <a:ext cx="6972062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Fashion MNIST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507" y="3557945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Fashion MNIST is a dataset provided by Zalando. It serves as an alternative to the original MNIST dataset. It contains 70,000 grayscale images.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6507" y="4135160"/>
            <a:ext cx="6554391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70K</a:t>
            </a:r>
            <a:endParaRPr lang="en-US" sz="4650" dirty="0"/>
          </a:p>
        </p:txBody>
      </p:sp>
      <p:sp>
        <p:nvSpPr>
          <p:cNvPr id="6" name="Text 3"/>
          <p:cNvSpPr/>
          <p:nvPr/>
        </p:nvSpPr>
        <p:spPr>
          <a:xfrm>
            <a:off x="2784872" y="4949428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507" y="5336381"/>
            <a:ext cx="655439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 grayscale images.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49383" y="4135160"/>
            <a:ext cx="6554510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9607868" y="4949428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Categories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49383" y="5336381"/>
            <a:ext cx="65545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Different fashion items.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6507" y="6249233"/>
            <a:ext cx="6554391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60K</a:t>
            </a:r>
            <a:endParaRPr lang="en-US" sz="4650" dirty="0"/>
          </a:p>
        </p:txBody>
      </p:sp>
      <p:sp>
        <p:nvSpPr>
          <p:cNvPr id="12" name="Text 9"/>
          <p:cNvSpPr/>
          <p:nvPr/>
        </p:nvSpPr>
        <p:spPr>
          <a:xfrm>
            <a:off x="2784872" y="7063502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Set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6507" y="7450455"/>
            <a:ext cx="6554391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Images for model training.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449383" y="6249233"/>
            <a:ext cx="6554510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28x28</a:t>
            </a:r>
            <a:endParaRPr lang="en-US" sz="4650" dirty="0"/>
          </a:p>
        </p:txBody>
      </p:sp>
      <p:sp>
        <p:nvSpPr>
          <p:cNvPr id="15" name="Text 12"/>
          <p:cNvSpPr/>
          <p:nvPr/>
        </p:nvSpPr>
        <p:spPr>
          <a:xfrm>
            <a:off x="9607868" y="7063502"/>
            <a:ext cx="2237542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Pixel Size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449383" y="7450455"/>
            <a:ext cx="65545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Resolution of each image.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519"/>
            <a:ext cx="8290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Sample Images from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6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Here are example images from each of the ten distinct classes. The dataset is balanced, ensuring fair representation for each category.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634" y="4153853"/>
            <a:ext cx="1448872" cy="90725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57" y="4153853"/>
            <a:ext cx="1448872" cy="90725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280" y="4153853"/>
            <a:ext cx="1448872" cy="907256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603" y="4153853"/>
            <a:ext cx="1448872" cy="907256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4153853"/>
            <a:ext cx="1448872" cy="907256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248" y="4153853"/>
            <a:ext cx="1448872" cy="907256"/>
          </a:xfrm>
          <a:prstGeom prst="rect">
            <a:avLst/>
          </a:prstGeom>
        </p:spPr>
      </p:pic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6571" y="4153853"/>
            <a:ext cx="1448872" cy="907256"/>
          </a:xfrm>
          <a:prstGeom prst="rect">
            <a:avLst/>
          </a:prstGeom>
        </p:spPr>
      </p:pic>
      <p:pic>
        <p:nvPicPr>
          <p:cNvPr id="1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6894" y="4153853"/>
            <a:ext cx="1448872" cy="907256"/>
          </a:xfrm>
          <a:prstGeom prst="rect">
            <a:avLst/>
          </a:prstGeom>
        </p:spPr>
      </p:pic>
      <p:pic>
        <p:nvPicPr>
          <p:cNvPr id="1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5603" y="5242560"/>
            <a:ext cx="1448872" cy="907256"/>
          </a:xfrm>
          <a:prstGeom prst="rect">
            <a:avLst/>
          </a:prstGeom>
        </p:spPr>
      </p:pic>
      <p:pic>
        <p:nvPicPr>
          <p:cNvPr id="1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26" y="5242560"/>
            <a:ext cx="1448872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632"/>
            <a:ext cx="67776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Methodology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0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model utilizes a Convolutional Neural Network, or CNN, for image classification. It processes images efficiently.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9093"/>
            <a:ext cx="1630323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9467" y="3423761"/>
            <a:ext cx="318968" cy="3986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50927" y="3445907"/>
            <a:ext cx="37334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Load and preprocess data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2537460" y="4011811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140398"/>
            <a:ext cx="3260646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434506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81249" y="4367213"/>
            <a:ext cx="3616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 and train the model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4167783" y="4933117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5061704"/>
            <a:ext cx="4890968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90" y="5266373"/>
            <a:ext cx="318968" cy="39862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911572" y="5288518"/>
            <a:ext cx="4141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Evaluate model performance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5798106" y="5854422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983010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6187678"/>
            <a:ext cx="318968" cy="3986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42014" y="6209824"/>
            <a:ext cx="5690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Visualize results using confusion matrix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12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Details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901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model was trained using 20 epochs with a batch size of 128. We achieved strong validation accuracy.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71111"/>
            <a:ext cx="7556421" cy="3917156"/>
          </a:xfrm>
          <a:prstGeom prst="roundRect">
            <a:avLst>
              <a:gd name="adj" fmla="val 8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317873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33224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Split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332243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80% Training, 20% Validation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82905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39727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39727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Adam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44793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46230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Loss Function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462307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Categorical Cross-Entropy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512968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224" y="52733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Epochs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4802624" y="52733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57800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8224" y="59237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Batch Size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4802624" y="59237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128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643032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28224" y="65740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Validation Accuracy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4802624" y="65740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91%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51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7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model achieved an impressive overall test accuracy of 91.5%. Ankle boots were the best-performing class.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655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708083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Overall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23386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Achieved 91.5% on the test set.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6655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708083"/>
            <a:ext cx="340162" cy="4252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3008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973008" y="42338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Visualizes classification performance per class.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77995" y="36655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708083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15111" y="3743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Metrics Per Class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15111" y="42338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Precision, recall, and F1-score provided.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4132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55801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530906" y="5491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Performer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530906" y="598158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Ankle boot with 95% accuracy.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7457003" y="54132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5455801"/>
            <a:ext cx="340162" cy="4252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8194119" y="5491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Lowest Performer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8194119" y="598158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Shirt with 85%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Error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54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identified common misclassifications by visualizing problematic examples. Similar visual features often led to confusion.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40355"/>
            <a:ext cx="3337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Misclassified Examples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214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 review of incorrectly predicted images. Highlights where the model struggled.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513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Shirt vs. T-shirt/Top confusion.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9357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Coat vs. Pullover confusion.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86869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4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138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plan to enhance model performance and explore deployment options. Our focus is on continuous improvement.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371505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7579" y="5466517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87579" y="6311265"/>
            <a:ext cx="2254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techniques to expand training data.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37150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9067" y="546651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New Architectures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919067" y="6311265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Experiment with advanced CNNs like ResNet.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371505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50674" y="546651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Transfer Learning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250674" y="6311265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 larger fashion datasets for pre-training.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371505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582281" y="5466517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Deployment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1582281" y="6311265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for real-time recognition.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2025-05-27T05:42:13Z</dcterms:created>
  <dcterms:modified xsi:type="dcterms:W3CDTF">2025-05-27T05:42:13Z</dcterms:modified>
</cp:coreProperties>
</file>